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B0E2EC-758C-4D9C-B273-6A221075FF48}" type="datetimeFigureOut">
              <a:rPr lang="en-US" smtClean="0"/>
              <a:t>4/28/2019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28DAF-9529-427A-B2BE-4527AF0025D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4015D-EB45-4BF9-B69A-F8873D7758CB}" type="datetime1">
              <a:rPr lang="en-US" smtClean="0"/>
              <a:t>4/28/2019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B3689-C90C-4695-9B46-BA99209C923E}" type="datetime1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EBC90-1F04-429A-AB6A-97469A567D16}" type="datetime1">
              <a:rPr lang="en-US" smtClean="0"/>
              <a:t>4/28/2019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35E2AFC-8B1A-4388-964C-563077D6C985}" type="datetime1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678F8-3FF6-43D3-B975-9A1EE5936A78}" type="datetime1">
              <a:rPr lang="en-US" smtClean="0"/>
              <a:t>4/28/2019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2DD27-2D59-49E2-807D-A478133A6928}" type="datetime1">
              <a:rPr lang="en-US" smtClean="0"/>
              <a:t>4/28/2019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D522-1827-4890-B9C8-7658CE2E5502}" type="datetime1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6BF83-66ED-438D-8994-AB1EE5B6FE64}" type="datetime1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7932A9F-BDD3-484A-91AF-F39378D32DB0}" type="datetime1">
              <a:rPr lang="en-US" smtClean="0"/>
              <a:t>4/28/2019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7BD4-F009-410A-902B-EC058BD49429}" type="datetime1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DA1EA-AA75-45CD-B5A9-C7D7FDE82D3D}" type="datetime1">
              <a:rPr lang="en-US" smtClean="0"/>
              <a:t>4/28/2019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0DC07E9D-905D-4511-A2C9-24B7812F0F0D}" type="datetime1">
              <a:rPr lang="en-US" smtClean="0"/>
              <a:t>4/28/2019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6D0BEB2-5732-4F6D-8A3E-13DDE829A3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8DA8A20-AF72-49C7-9681-D5A14475B9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Masculine and Feminine Stereotypes as Determined by Dress</a:t>
            </a: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955176F-5566-4E94-A1E9-C1BF901EBE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Designing for Television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0083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05DD8D2D-1E83-494C-9DE6-B66A8CB38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Masculine Character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F373E566-3E60-4679-82F7-99CD6B47124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design should focus on shoulder and waistline</a:t>
            </a:r>
          </a:p>
          <a:p>
            <a:r>
              <a:rPr lang="en-US" sz="2000" dirty="0" smtClean="0"/>
              <a:t>Trousers should be open in front.</a:t>
            </a:r>
          </a:p>
          <a:p>
            <a:r>
              <a:rPr lang="en-US" sz="2000" dirty="0" smtClean="0"/>
              <a:t>The buttons of a shirt or jacket should be centered.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C:\Users\HP Mini\Desktop\th (2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10297" y="901337"/>
            <a:ext cx="2939144" cy="5146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2452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69452B-49D0-4A98-A2E9-4DE5A4D1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Masculine Character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A0712D7-67B7-4894-8D87-2BFC351686F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Masculine characters also need certain accessories to supplement their costumes. </a:t>
            </a:r>
          </a:p>
          <a:p>
            <a:r>
              <a:rPr lang="en-US" sz="2000" dirty="0" smtClean="0"/>
              <a:t>The accessories help in building character traits.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DE582B-275C-4662-A45E-62C9B6D078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I</a:t>
            </a:r>
            <a:r>
              <a:rPr lang="en-US" dirty="0" smtClean="0"/>
              <a:t>llustrations </a:t>
            </a:r>
            <a:r>
              <a:rPr lang="en-US" dirty="0"/>
              <a:t>of </a:t>
            </a:r>
            <a:r>
              <a:rPr lang="en-US" dirty="0" smtClean="0"/>
              <a:t>accessories</a:t>
            </a:r>
          </a:p>
          <a:p>
            <a:r>
              <a:rPr lang="en-US" dirty="0" smtClean="0"/>
              <a:t>Ties with appropriate design such as dots or stripes.</a:t>
            </a:r>
          </a:p>
          <a:p>
            <a:r>
              <a:rPr lang="en-US" dirty="0" smtClean="0"/>
              <a:t>Watch having a leather band.</a:t>
            </a:r>
          </a:p>
          <a:p>
            <a:r>
              <a:rPr lang="en-US" dirty="0" smtClean="0"/>
              <a:t>Sweaters and pullovers.</a:t>
            </a:r>
          </a:p>
          <a:p>
            <a:r>
              <a:rPr lang="en-US" dirty="0" smtClean="0"/>
              <a:t>Comfortable </a:t>
            </a:r>
            <a:r>
              <a:rPr lang="en-US" dirty="0" smtClean="0"/>
              <a:t>shoes such as loafers.</a:t>
            </a:r>
          </a:p>
          <a:p>
            <a:r>
              <a:rPr lang="en-US" dirty="0" smtClean="0"/>
              <a:t>Hats with appropriate color such as black.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095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B71CB6-4894-447B-BFDB-97F3AA07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Masculine Character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DA286B-14BC-402E-8671-5BB4EC43FE2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physical characteristic of a character should tell the audience more than how he has been developed.</a:t>
            </a:r>
          </a:p>
          <a:p>
            <a:r>
              <a:rPr lang="en-US" sz="2000" dirty="0" smtClean="0"/>
              <a:t>Masculine characters should as well have language command. 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81860E-9950-4113-AEFA-62E258D0E3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dirty="0" smtClean="0"/>
              <a:t>hysical </a:t>
            </a:r>
            <a:r>
              <a:rPr lang="en-US" dirty="0"/>
              <a:t>characteristics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youthful appearance-indicator of health</a:t>
            </a:r>
          </a:p>
          <a:p>
            <a:r>
              <a:rPr lang="en-US" dirty="0" smtClean="0"/>
              <a:t>Lack of facial hair.</a:t>
            </a:r>
          </a:p>
          <a:p>
            <a:r>
              <a:rPr lang="en-US" dirty="0" smtClean="0"/>
              <a:t>Absence of pimples or other flaws in the body.</a:t>
            </a:r>
          </a:p>
          <a:p>
            <a:r>
              <a:rPr lang="en-US" dirty="0" smtClean="0"/>
              <a:t>The character should be tall.</a:t>
            </a:r>
          </a:p>
          <a:p>
            <a:r>
              <a:rPr lang="en-US" dirty="0" smtClean="0"/>
              <a:t>Broader shoulders.</a:t>
            </a:r>
          </a:p>
          <a:p>
            <a:r>
              <a:rPr lang="en-US" dirty="0" smtClean="0"/>
              <a:t>Smaller waist and a low body fats.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5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05DD8D2D-1E83-494C-9DE6-B66A8CB38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Feminine Character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F373E566-3E60-4679-82F7-99CD6B47124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dress or a skirt is appropriate.</a:t>
            </a:r>
          </a:p>
          <a:p>
            <a:r>
              <a:rPr lang="en-US" sz="2000" dirty="0" smtClean="0"/>
              <a:t>It should be long.</a:t>
            </a:r>
          </a:p>
          <a:p>
            <a:r>
              <a:rPr lang="en-US" sz="2000" dirty="0" smtClean="0"/>
              <a:t>Costume should have attractive </a:t>
            </a:r>
            <a:r>
              <a:rPr lang="en-US" sz="2000" dirty="0" smtClean="0"/>
              <a:t>color such as pink, purple.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50" name="Picture 2" descr="C:\Users\HP Mini\Desktop\th (1)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5692" y="1110342"/>
            <a:ext cx="3265714" cy="44936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3546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69452B-49D0-4A98-A2E9-4DE5A4D1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Feminine Character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A0712D7-67B7-4894-8D87-2BFC351686F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Feminine characters as well need certain accessories to fully achieve their character development.</a:t>
            </a:r>
          </a:p>
          <a:p>
            <a:r>
              <a:rPr lang="en-US" sz="2000" dirty="0" smtClean="0"/>
              <a:t>The accessories help in selecting the appropriate occupation for the character. 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EDE582B-275C-4662-A45E-62C9B6D078C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87391" y="457200"/>
            <a:ext cx="4629150" cy="5403851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Illustrations </a:t>
            </a:r>
            <a:r>
              <a:rPr lang="en-US" dirty="0"/>
              <a:t>of </a:t>
            </a:r>
            <a:r>
              <a:rPr lang="en-US" dirty="0" smtClean="0"/>
              <a:t>accessories</a:t>
            </a:r>
          </a:p>
          <a:p>
            <a:r>
              <a:rPr lang="en-US" dirty="0" smtClean="0"/>
              <a:t>High heels</a:t>
            </a:r>
          </a:p>
          <a:p>
            <a:r>
              <a:rPr lang="en-US" dirty="0" smtClean="0"/>
              <a:t>Conservative earrings- they should not be too big.</a:t>
            </a:r>
          </a:p>
          <a:p>
            <a:r>
              <a:rPr lang="en-US" dirty="0" smtClean="0"/>
              <a:t>Watches-gold, silver</a:t>
            </a:r>
          </a:p>
          <a:p>
            <a:r>
              <a:rPr lang="en-US" dirty="0" smtClean="0"/>
              <a:t>Necklace- it should not be too distracting.</a:t>
            </a:r>
          </a:p>
          <a:p>
            <a:r>
              <a:rPr lang="en-US" dirty="0" smtClean="0"/>
              <a:t>For skirts, they should not be more than two fingers widths above the knee.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850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7B71CB6-4894-447B-BFDB-97F3AA073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Feminine Character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5DA286B-14BC-402E-8671-5BB4EC43FE2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The physical </a:t>
            </a:r>
            <a:r>
              <a:rPr lang="en-US" sz="2000" dirty="0" smtClean="0"/>
              <a:t>characteristics of a </a:t>
            </a:r>
            <a:r>
              <a:rPr lang="en-US" sz="2000" dirty="0" smtClean="0"/>
              <a:t>f</a:t>
            </a:r>
            <a:r>
              <a:rPr lang="en-US" sz="2000" dirty="0" smtClean="0"/>
              <a:t>eminine characters are not same as those of a masculine character.</a:t>
            </a:r>
          </a:p>
          <a:p>
            <a:r>
              <a:rPr lang="en-US" sz="2000" dirty="0" smtClean="0"/>
              <a:t>In designing a feminine character, it is important empower her boldness.</a:t>
            </a: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981860E-9950-4113-AEFA-62E258D0E3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887391" y="457200"/>
            <a:ext cx="4629150" cy="540385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dirty="0"/>
              <a:t>P</a:t>
            </a:r>
            <a:r>
              <a:rPr lang="en-US" dirty="0" smtClean="0"/>
              <a:t>hysical </a:t>
            </a:r>
            <a:r>
              <a:rPr lang="en-US" dirty="0"/>
              <a:t>characteristics</a:t>
            </a:r>
            <a:r>
              <a:rPr lang="en-US" dirty="0" smtClean="0"/>
              <a:t>.</a:t>
            </a:r>
          </a:p>
          <a:p>
            <a:r>
              <a:rPr lang="en-US" dirty="0" smtClean="0"/>
              <a:t>Should be youthful.</a:t>
            </a:r>
          </a:p>
          <a:p>
            <a:r>
              <a:rPr lang="en-US" dirty="0" smtClean="0"/>
              <a:t>Long hair.</a:t>
            </a:r>
          </a:p>
          <a:p>
            <a:r>
              <a:rPr lang="en-US" dirty="0" smtClean="0"/>
              <a:t>Body weight should be proportional.</a:t>
            </a:r>
          </a:p>
          <a:p>
            <a:r>
              <a:rPr lang="en-US" dirty="0" smtClean="0"/>
              <a:t>Tall character- body height is an important aspect.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0BEB2-5732-4F6D-8A3E-13DDE829A37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0870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129</TotalTime>
  <Words>328</Words>
  <Application>Microsoft Office PowerPoint</Application>
  <PresentationFormat>On-screen Show (4:3)</PresentationFormat>
  <Paragraphs>61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Civic</vt:lpstr>
      <vt:lpstr>Designing for Television</vt:lpstr>
      <vt:lpstr>Masculine Character</vt:lpstr>
      <vt:lpstr>Masculine Character</vt:lpstr>
      <vt:lpstr>Masculine Character</vt:lpstr>
      <vt:lpstr>Feminine Character</vt:lpstr>
      <vt:lpstr>Feminine Character</vt:lpstr>
      <vt:lpstr>Feminine Character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 for Television</dc:title>
  <dc:creator>Jan</dc:creator>
  <cp:lastModifiedBy>HP Mini</cp:lastModifiedBy>
  <cp:revision>91</cp:revision>
  <dcterms:created xsi:type="dcterms:W3CDTF">2019-03-10T22:10:00Z</dcterms:created>
  <dcterms:modified xsi:type="dcterms:W3CDTF">2019-04-28T08:03:52Z</dcterms:modified>
</cp:coreProperties>
</file>